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390" r:id="rId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11" Type="http://schemas.openxmlformats.org/officeDocument/2006/relationships/customXml" Target="../customXml/item4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3F9B6-0181-4D96-A2C6-72EAF68C7FC9}" type="datetimeFigureOut">
              <a:rPr lang="en-IL" smtClean="0"/>
              <a:t>04/05/2025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C3A23-9DC6-4B67-8FB5-9987FBD6287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5220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C41C-9978-4E27-17D4-56B4B669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A6E4E-AA2B-6A76-6624-CEC3C6CB4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F7AF5-1A7F-9543-E205-1A308F666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F4C2D-8291-D87D-1318-761789345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DF676D-3201-114D-BD29-F758CECB5D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65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BD5E278-59E1-93F0-2FC3-5730E516BC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09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2D2328-69A6-405C-EF7B-981C564D2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524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AFB3EB-31C1-034A-8374-AD86F4219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1917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9AFB3EB-31C1-034A-8374-AD86F42195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545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75A6F6-7EAA-EAA6-3707-59D596A46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DCF4F7B-CF5F-2258-AE24-0D969F4544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4507606-714D-3619-6500-C5A70446EE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95BD277F-0DCF-FEE6-4939-AFF3F149E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7" y="790019"/>
            <a:ext cx="11171702" cy="54806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D8B2E4-5D23-225F-2248-B662A316AA3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D7F296B-C000-119E-FF7D-4D69C4F7C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914793"/>
            <a:ext cx="3109413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35E2E1C5-4F8E-46FF-0027-4762047209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2BE8844-5872-C884-9596-56F73AD65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2E55F2F8-8648-96FF-CF9F-811EFBFC98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0F23A1D-06F6-46F1-24BD-D0B1D04961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70563759-EE20-58D4-B532-72282356596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339B7DA-9BDA-DE13-7293-5A9057EF25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CBD0184-7A7F-5243-AA33-EF19ACA99B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5619F7D-8FAC-7818-20A6-DE07FC9517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735F41D4-24FF-3064-45FF-9BFA8062A7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321D4F8-77F2-C822-0B49-8D8DBE9A82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B2BBF2D-A1D0-C2B5-5B58-099425B87A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97D91404-02E1-EA59-7765-1AA9072FCA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740294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790019"/>
            <a:ext cx="11569488" cy="548066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881901"/>
            <a:ext cx="2515558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7" name="Picture 16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19A0DAF-6A7A-3A96-F56A-EB47C69461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285FDD-7B72-DEC1-4BB4-9D1D6DE4AC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6F44A2F-6288-7FB0-F109-A9B478167D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0D584729-F5CC-6A0C-DFA1-C2F53250DA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EAF83154-15F6-0597-3BDB-1CE7D32CCE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BD338F3B-C64A-0009-234B-39B83806F9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A63A708B-1755-30B8-DA06-41078A0F39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BC77229-9924-5CF5-CCE8-EA1C0CE8DA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505A3D4D-9B77-6C5A-EAD7-0D785D5EAC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9AD38BDF-A3DD-1268-D7A2-996E1DFE5F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E94E608-F1EF-3407-CB3B-0C9A2F06EC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23676B9-F044-08EA-40FB-0B10B2AF34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AF360939-14D6-FB59-8195-0D6AE39197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52C4A48E-8415-5410-39CD-5118260D657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253CCF99-A99A-982D-9EF4-D21AAA34E7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545388C2-F087-E849-967C-A2AC060237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D60FD997-D18B-046D-7409-ECAB1E5DE4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019532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91F1722-BA42-8465-9B30-010647FA2D4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12E13F-6194-ED0B-38D3-F505DFF42D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F53EBB5-F81F-C999-91D8-573565E922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1A19A09-74A9-BEF0-A85E-084BA0DECE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5052B6C-A610-E590-76BE-77F017460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E59A2B2-8B61-787C-F9F6-6F05F492EC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879B8D-60B6-666F-E9FB-8B04566D87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F9F1F77-8F75-E5BE-213C-03C99036E8A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421C0D-A37C-A632-440B-EB07AA446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F44E47-1C65-F6BC-95C2-6493E07F87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A07671-A96F-5DDE-A2A4-2F6E3B273E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C5B8777C-1C7C-2199-8FC5-0B7A8987DFC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BC458A-9EF2-EE9B-922E-C9BAA11CFA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8E7FB66-5CF8-D572-1BEA-A5BDDDD851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B7FB799-9293-8484-1057-993FC445EF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D9F966C-F9D4-8490-BC73-F80BE3362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B3BA5A1-AD03-E77B-557D-389BF0B28A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F4DDE98-A332-B878-A732-256043CB15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079C211-C3D3-5EB3-F0DC-380AD29886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360E79A-79CE-34C0-F127-4184E408BC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4EE17A4-13FC-3BF2-71C1-F054AA4433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AD30BB-6A9C-8C88-4948-E572CC372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A1248C8-90C4-5D98-0907-BD36E9B380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092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2561FB2E-9963-04C0-469D-71FC88FA9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9" name="Text Placeholder 12">
            <a:extLst>
              <a:ext uri="{FF2B5EF4-FFF2-40B4-BE49-F238E27FC236}">
                <a16:creationId xmlns:a16="http://schemas.microsoft.com/office/drawing/2014/main" id="{CE5BC982-C861-63E5-1336-8B86B9F335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12">
            <a:extLst>
              <a:ext uri="{FF2B5EF4-FFF2-40B4-BE49-F238E27FC236}">
                <a16:creationId xmlns:a16="http://schemas.microsoft.com/office/drawing/2014/main" id="{9B1DEBBE-6E28-5CA1-4903-3F0146070A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1" name="Text Placeholder 12">
            <a:extLst>
              <a:ext uri="{FF2B5EF4-FFF2-40B4-BE49-F238E27FC236}">
                <a16:creationId xmlns:a16="http://schemas.microsoft.com/office/drawing/2014/main" id="{D0ECD382-00E2-057B-F88C-C5883D7AE9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12">
            <a:extLst>
              <a:ext uri="{FF2B5EF4-FFF2-40B4-BE49-F238E27FC236}">
                <a16:creationId xmlns:a16="http://schemas.microsoft.com/office/drawing/2014/main" id="{34BF7F8E-4307-E0B5-BC47-5C7D5F093C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12">
            <a:extLst>
              <a:ext uri="{FF2B5EF4-FFF2-40B4-BE49-F238E27FC236}">
                <a16:creationId xmlns:a16="http://schemas.microsoft.com/office/drawing/2014/main" id="{4E57A2F0-3CC3-BEEF-88FF-5E62C28F6E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12">
            <a:extLst>
              <a:ext uri="{FF2B5EF4-FFF2-40B4-BE49-F238E27FC236}">
                <a16:creationId xmlns:a16="http://schemas.microsoft.com/office/drawing/2014/main" id="{AD4D0578-49C5-3BA9-3DA4-7348D34CF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6FB27EFF-52A9-CF53-83A3-405BF7D49C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86" name="Picture Placeholder 12">
            <a:extLst>
              <a:ext uri="{FF2B5EF4-FFF2-40B4-BE49-F238E27FC236}">
                <a16:creationId xmlns:a16="http://schemas.microsoft.com/office/drawing/2014/main" id="{B208AF97-28C2-C9BB-26C9-CF2C524A1E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F252380B-B514-DE49-FE8C-008DB69A48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34C93B35-F17E-4D3E-CF3E-481E70619B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2BBF1881-5EFD-D721-F575-DD3308E920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0" name="Picture Placeholder 12">
            <a:extLst>
              <a:ext uri="{FF2B5EF4-FFF2-40B4-BE49-F238E27FC236}">
                <a16:creationId xmlns:a16="http://schemas.microsoft.com/office/drawing/2014/main" id="{53D46474-FC17-5701-2381-DD7ABEBDA6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FEADC66-57B0-8DAC-D3AB-C2047B0362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2" name="Text Placeholder 5">
            <a:extLst>
              <a:ext uri="{FF2B5EF4-FFF2-40B4-BE49-F238E27FC236}">
                <a16:creationId xmlns:a16="http://schemas.microsoft.com/office/drawing/2014/main" id="{80A4A322-7A7E-A264-2BC9-14B32C5DB6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4FEA3B89-2D05-1886-4E4A-B6167982CE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4" name="Picture Placeholder 12">
            <a:extLst>
              <a:ext uri="{FF2B5EF4-FFF2-40B4-BE49-F238E27FC236}">
                <a16:creationId xmlns:a16="http://schemas.microsoft.com/office/drawing/2014/main" id="{BD9181FF-785C-6B66-AC28-CEE1AF5729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28746C8A-F605-1586-FAD6-A128A9D35D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64F41A1E-ECF1-F02F-374F-50A84B651A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C22A563D-3C2E-2E13-4719-DA4C712827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8" name="Picture Placeholder 12">
            <a:extLst>
              <a:ext uri="{FF2B5EF4-FFF2-40B4-BE49-F238E27FC236}">
                <a16:creationId xmlns:a16="http://schemas.microsoft.com/office/drawing/2014/main" id="{4790B069-26B9-15B5-B2CB-9D7F61F5023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371B4E2C-7647-6A87-70A4-B20F84A5BF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5BF13F18-3D52-EB78-0EE9-AA32B65107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01" name="Text Placeholder 5">
            <a:extLst>
              <a:ext uri="{FF2B5EF4-FFF2-40B4-BE49-F238E27FC236}">
                <a16:creationId xmlns:a16="http://schemas.microsoft.com/office/drawing/2014/main" id="{5D1345CA-DD68-FEF8-82DE-CF08666F8BB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548632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11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93A4E30A-4E2F-27BD-85F7-F6685B308E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10386474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366CAA62-2F31-1CBF-8F24-89839E274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0F5C31-84DD-F686-6B86-08EE7EE05AE3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8D07E8D3-F811-DA8A-6096-BE06283846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62A8CCA-C83C-B867-ABB5-638707ACE5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30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D4FFD-59F9-2815-252B-52E0923651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856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6D8861D6-5BA8-88CB-F99A-3B7032C9D7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3249510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414372"/>
            <a:ext cx="3099056" cy="1061829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742901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85F9911-4CA7-0F9B-4F70-19E676E03A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CCC36E-B22E-09F1-1A24-F8C2DA610197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1" name="Chart Placeholder 19">
            <a:extLst>
              <a:ext uri="{FF2B5EF4-FFF2-40B4-BE49-F238E27FC236}">
                <a16:creationId xmlns:a16="http://schemas.microsoft.com/office/drawing/2014/main" id="{3A9A4650-5880-EF23-B8D1-17265124DF15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0BF50F-028F-89FA-B3C5-531D3FCA8D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B4CEA8CA-F113-84A5-BCFD-EA15FD7141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1C1FC1D-6B5C-9DB5-6298-B393262DA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21A0A-7989-E407-F98B-431A0679C7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519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s + Images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5C4262E7-83D9-B0CB-58ED-395081F532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D40F3298-6D51-19E5-2E41-FA29BFF603D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9CCB756-E6B2-1756-23AD-A5615D9939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44E3CB2B-1F99-195B-0C10-5C92A27E9C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EF051B07-C934-3B75-6299-197C82759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43E7FD00-EF1F-1A02-F752-F9D6ED0C4B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5B593E3D-214C-670C-3CEE-3BBC668AF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21AF20AB-D23E-BC28-7508-FC463FF7BE8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2" name="Picture Placeholder 12">
            <a:extLst>
              <a:ext uri="{FF2B5EF4-FFF2-40B4-BE49-F238E27FC236}">
                <a16:creationId xmlns:a16="http://schemas.microsoft.com/office/drawing/2014/main" id="{E3A4B031-51E4-FF9D-A48C-A8302B181D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B5534C4-F4ED-1066-AAEC-52C25D33C0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2BBE29C-B8D5-DE34-D749-FBC741327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ED12D1C8-DBC6-BFAF-D0AF-BB05EC581A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879CA804-4F0B-86CE-0FD7-735E0ADE65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F86FD660-B459-118D-1BBB-589D356D14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596B9C3C-BD47-8DE9-9442-1C43F04DAB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E6B7EF0F-C904-B9F4-2389-B83CB7D163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0" name="Picture Placeholder 12">
            <a:extLst>
              <a:ext uri="{FF2B5EF4-FFF2-40B4-BE49-F238E27FC236}">
                <a16:creationId xmlns:a16="http://schemas.microsoft.com/office/drawing/2014/main" id="{8B009252-0C5E-5294-89C3-6D33B8D8B0E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E2396CF-8E64-8BA1-C0D3-E5F0A13C7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3E07E96C-2260-967D-0A6F-FDF82A9595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D4D4A753-B284-BAC8-074F-77421B61D5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3085A3C4-028C-043F-CAFA-723754ED462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A408C01-A4FF-DB2A-954A-FCD3433ADF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0A9AB806-6DA3-45EF-C657-1D5CFE7EB8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37AE03EA-E514-5053-044D-F832F8BF0B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6365888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le, Text 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6D9DD72E-CE14-F69E-174C-0EC36E35F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618534-D172-F062-3C6C-D87E85DC7080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B134430-8555-7280-AB18-6BB4348905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2" y="2046677"/>
            <a:ext cx="10605131" cy="3139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7954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3E2F8-2B4A-D0CE-8A82-443D51E87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C6F5D61-69B9-C905-D548-47A22E1654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91460-7B81-EAE3-4CB3-42C539DE77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413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94FACD1-F60F-AE86-05B6-D644C1F14D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0355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4337419-2026-FE48-F06C-3ABC45A49C9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2166" y="2296911"/>
            <a:ext cx="7668271" cy="3057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471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5B7A270B-6D93-59F1-7D19-526EEFF93F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4" y="2046676"/>
            <a:ext cx="10605132" cy="33584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87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C5F79-188E-54D3-9CF5-BE377EF42BCF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7F02527-4214-A30A-5480-E09CBE6E5F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414" y="2046676"/>
            <a:ext cx="10605132" cy="33584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904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0C8567-C771-70DF-08D2-3C41C8EF1630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310CB20-FFD9-5154-B5B7-7FB00ADE6F9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58123-BBB3-6682-5325-4C3D7F3049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44307A71-F77A-79CC-7B56-7EE732ED5B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8A0ABF09-4F02-FD96-5312-4FC318431BBE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AE8DA55-5DC4-7E75-F39C-D9DCC02C384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59596" y="1864520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AF4C90E-5701-1837-F2D9-F7037E22D74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59596" y="3390665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1AB3C56-6C69-6C20-EDEE-73296C27664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59596" y="4916813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41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854D7EE-59C2-335B-A313-583EC38525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248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0091B98-EAC0-B162-F168-719FE1F79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itle 8">
            <a:extLst>
              <a:ext uri="{FF2B5EF4-FFF2-40B4-BE49-F238E27FC236}">
                <a16:creationId xmlns:a16="http://schemas.microsoft.com/office/drawing/2014/main" id="{30CC6E75-70F7-1BE9-0255-B64786D6D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99C61B7-CFE1-0648-35DB-345CA29308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59596" y="1864520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0FF15-639A-4E40-637A-120697F22FE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59596" y="3390665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AE8347F-5ACD-15BD-10B2-1A342E342AC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59596" y="4916813"/>
            <a:ext cx="7086949" cy="134395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6A73C85-AFE6-D424-72F9-84F9115B8E54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953051C-87CB-F298-80CD-F39E73B756B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BB5043E-A973-DAC1-1EBB-FE59E6649807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84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2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4162EEE-762D-5A6E-EF81-78EF6C960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4A8A986-6470-4288-463D-B9DCCEFC5F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063B0D0-64F4-362C-4E83-2526917833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1CBD21-2FB1-0197-3612-826B9EFF4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C0155A9-85E0-1888-61D2-39632F678B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9DE5C27-55B4-72BA-5545-D57EA0BD34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3C2370D-DEAA-2817-667F-73BCDD3239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2F09977-AC7D-01DF-657F-726F74ECF0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AD35D8B3-FE62-6AB7-B48A-03FC1B67C7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27BE0F2-0A59-F076-064C-CE065FC1C8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78B7814-9395-C949-975B-87C76B3B73B6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CEC03CC-828A-B887-E0F9-19D54F915AFA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87B4939F-54D8-0738-E3BB-F85B6F62A26F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F47F8F1A-A3A0-FD9E-38DB-AD9B03DF7CD3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4243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6374C2F-5C1C-5280-9770-01388568F7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94223C9-67C6-D7CB-F0F2-93CADB1B8D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8DB7881-74E6-879F-6DCC-AC0160EDD8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773CB63-EED5-6CED-E810-ED354649EC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3FCE601-4B40-FBC7-C845-EA0CC0ABE1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5BBB5C4D-980F-5BDF-CD52-B391E8E676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93782C7-5431-8E06-5D1C-3C91A65A6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A8A4061C-D18E-276C-A7B3-5916A1DA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AF850E0-902D-D0AB-9CFE-D815BBF2C5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F7FAF4F2-2FC1-0FC2-45D4-9D8FBE5CCC44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788D8AF-1C6D-7891-F0B2-86B626409FDE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D22DC0D-D0FB-74C2-EAF7-5947682250F3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4474EFA-F9AF-B406-BF60-39B89063CB1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960530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104DFFA-1DDA-6BFA-A50F-62D9A4C3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048482C7-2D94-2825-9648-57601CBD6E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A096052-6556-D18B-2F1D-49E1E9D9F7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1B9778B-2847-C01B-535E-9A233AF76B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CDF73-AC5F-2CE0-3F32-8C916CF96F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AD044EF-4091-B50E-E470-4B21655AC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EA179AD-19EB-5AF3-E8D6-A2C5567295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28F91DA-474A-D499-BECB-A2A253F35B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B45DC80-B0FA-B107-45B0-19F0D61FD0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0236685-3386-6085-15D8-7CA9F7CEA6D2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4279546" y="1330114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2102D2-DA31-E71B-67B9-F875E36A580D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BEFB4688-8CD6-5E07-BC52-15CD7B81085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279546" y="383840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49A8B9F-563A-613A-94AB-994003A5AD5C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+mn-lt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760901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71239954-398A-99CF-77F9-F8B25CD020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883C6B9-195C-FDD7-2567-7C30BC417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3696BDA-EF4E-5DF1-91E7-C7DC187B96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3FFFE06-867C-54DE-11B7-051C122B5A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79810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E77044-4005-AF9E-E36B-843E5172C7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9BA6B5-8843-757F-0DB2-645A9057D3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E68A64C-5581-49CC-B5F5-C4443D01808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8FFB1A0-68E0-E570-47C4-AA323A45D6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C0670EB8-402D-D0B8-9BD6-947F5F26F2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5817240-A24E-F4FA-CEFF-CCB18FBC41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36B5969-1FB7-7E98-83B3-3A5BD5C72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271B097-F762-C520-0BD8-F2182208DD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F97383-0BC5-FCF9-EA2A-D670F19785A2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2FA761-1844-A3DD-C74F-5BF5FF3B6DC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F1E3E109-F59D-6095-2A7E-CC6EC6B7988A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E1C981ED-F486-63E5-7913-E0DE2D187F7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905DAC6-04DE-75D2-08AD-43DEA41F68F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0859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rgbClr val="19447A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81421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16039D5-C5BA-D1F0-4EB7-A2813A504738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F37E4F3-2655-D40D-A3C5-50069B8AF8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2471CB4-1A7E-1863-F024-C9FEE86A4D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BD28628-E8A7-00A7-53C1-7C1A7953523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0D1299E-BE7E-9924-8A0C-47629CD272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619D15-30DB-8FF6-BBD4-40964450FF5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B2A92BC-CA18-4E65-4574-B5EB2247C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A547668-D04D-7A31-3ECA-72E25EF3A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A8EFB7B8-886E-C4E8-10DD-08BB8EE1ED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680E494-6454-7497-31FC-2B1EA8BAFE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F4578E8-9238-9E81-02BC-6A3431CA44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B09C969-DF2A-4B50-3551-5C78C36A16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1447C59-B840-149D-946E-C2DD089B57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0D0BF7F-3D11-E078-6290-02CCDEA262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DE332AF-A04A-5F9A-C066-F23EF1F70F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DCC80C30-6D4C-215B-914A-28CD1F91BE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7DA77F6-7003-8CED-E9ED-2D27899433B0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2CF29AF3-CEDC-021D-8003-9FA2DFACDEE7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11DD4D3-5182-6EEF-F782-BFF26287662E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006ED75-89C7-727F-12E2-7DB699891382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13AFC4D-E75F-098D-2882-847948F1BE4E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83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136A8187-6629-3266-4DA7-9DF2FA72EA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105E99-8A89-38FB-E079-5A847EFC03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5ED77DB-FC64-F0C2-DE12-6758E1D4F9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F224FD99-ED41-AFD5-9A85-CDE63F3A80C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6F74821-93F1-AC30-7D85-6AB6884494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9E8E32-6BBD-955A-C452-3A4857033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0125B943-E889-0ECB-D3F5-7D40EAA911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DFF4393F-F8AB-0A90-1120-2FE520F7A3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E44CE9D-EB3B-7972-3C1E-C885297E2D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9C51F-B0A3-C42A-348F-7D74C31CC24B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0C87A14-F7F9-90AB-741F-EBB49192484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05539B-A8FA-3F42-3BD5-1E28A7F22BDB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565172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55676C4-8841-91DD-C7E3-180E07A87054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561318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650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64305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38B7B5-C64D-5EC7-6827-9BF019653D53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DA91B9-416E-C47C-6AC0-B543A5251EA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5157ABF-4AFC-5577-E133-F496A6F63F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5DD138F-03BF-EDF0-8497-B55AE8A592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F868BB7-961F-9318-6E7D-B6F20981D8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76D503B-A23D-16D3-AE22-DAE67577E2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88EB12-C7B3-9E17-2BED-52A3AB3869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4B4F61B-7455-5AE1-18D4-0D94EB8EE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88925BA4-ECC0-EFC7-B9C1-C57AD35929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8A5D6CB-FDEA-AC7B-8FED-47EE27517A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15FC0D-156A-78E2-10C1-C8FCF928D9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159E8D1-9680-D091-5DF4-D4B007434D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A127F54-AF00-30D5-AA03-E9449EE493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77A4173-BF3F-4E86-00DC-78C95C94A61E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6B546B3-10B1-6668-8219-1F05CA162F82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565172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2197D04-C1DF-0818-5E20-BBB61F61EBEA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561318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8864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 flipH="1">
            <a:off x="5644087" y="2499498"/>
            <a:ext cx="903826" cy="0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47D19460-3CA4-C6D2-3DD4-95B4DF8F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DD3EB-E6D8-5F48-6D1C-E9B3DC2170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5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B3021B8-C511-6F82-08D5-B5D7DCE593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3F3412B-0369-FD24-F853-A526A9896DF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31A4F2D-ED37-E422-7F8A-E5DBAD8D7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F50E65E-CD66-C6D5-8C8D-680BBE9066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D448388-3E37-32E2-1FE8-6EB4961D0D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F39D639-5683-B16F-C3BE-8A05835945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7F2495B-7B17-2B54-041E-744B761136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976DE4E-5C1C-A66E-9FA6-E78B6DD02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A17EA84-B5AC-E7F4-9C70-E0DC5D22BF1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11AABE5-C21E-D522-463F-790C588FB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52C8813-8A99-A7A8-9DC9-36B74A3223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87C9069-08FE-70AF-E807-6AABBB146A5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4EB0A285-0BCA-852E-BB4D-EBADB809F205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3502239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5932B58-3BBC-4FB1-432F-C7FD8A16B713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5887247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13BEDD14-D535-A8C1-D45D-DA202146CC4E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8268908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35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1BD03F-A9F0-0EF8-DE97-7C1F79D4D2A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3B35FC9-3536-8223-A83D-AB5F01A5A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A7550F-826F-06A5-012D-CCD751FA28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6298E56-9149-79D1-4D3C-92DC481FFB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A1C6E47-9B4A-B800-6122-6D0AD1B6309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E327763-3B21-F6C1-A58C-1C88563707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4111557-3B14-9A53-AA70-6EEEB03D89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2D8492C-6AD3-37B8-A61B-44BB9C2CC9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7600A3-8C72-FA7D-B36C-DCD58352887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971672F-C8D6-7C07-512F-44EA105BC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B55386A-8462-7042-13C4-E5D4D5625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B62090F-03D5-7BD6-0F76-C6F7A2F67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E080359-0511-2419-BC5A-95A7D1E39B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454F0E0-A507-7612-00AD-005AA6159C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68DC8C-67A5-1E3B-48A2-D6D176C5C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BF47FEDC-E3A9-C882-E8C0-7265FFDEE0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12F3E600-DD45-B422-1C6A-6AC3F483B92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4F53CA76-15D1-8FCC-8AE4-4E9C20936CE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ADE73F6-0484-8639-B326-8B9DEB3F188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5ACCB5C7-9AA4-5CE3-DD29-A6E2B7EE87A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8D82C103-E237-3202-57CB-A84B81001C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069E1923-62C2-1F7E-91A2-86330A086BB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343A2A10-C6C4-5CC1-FAB2-3C239EF66BE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0C691EB-646E-C43B-6229-748967951BE5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94ED744A-3738-347F-A20C-35A2D42A99E1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AFCCF105-5046-C9F5-F26D-8AE41A5974C0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D6C7D2E-4504-1A52-CBD0-C1921684D0FF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B461DA3C-60EE-FF92-450F-712CA7669BF9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64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506F4-4E7A-8834-4527-EFAC736EF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553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4303E-B008-345B-35C9-6545CBFC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8BF3A9-A839-856C-D5F3-B4AFD2D5EE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1DF3355-0973-70FB-0FA2-90ED8FB0102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3BEC55D-A257-9AC3-0428-DA54EC457C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C50A1AD-0BBA-3DAF-E0A7-19B2AB1AA63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8275837-67FB-0B23-C962-ECD74A79D31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AE64862-80A6-38C6-1EB8-692BE762A0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FB7232A-6FAB-1087-47DA-4ABC0EFB274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3CC93F3-A884-5B3F-913F-F551DD26CA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775F110-83DD-65A4-A984-B69351C61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E5E1800-5F96-3EA1-CD7C-6E69387ED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48A24684-E434-A8FF-E478-1CADD9FD4C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AAAD457-2D84-5B93-394B-70FABCA46F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3590A-DBC5-16EF-DBA0-9C4953B634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F952997-4FF0-A49B-9809-17BA3AACB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4D8914C-3E45-A51C-B697-07646DCA9CE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87A08F0A-B9DF-43D8-D1AA-D0248A5F6959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5FAACAE3-8968-688B-65E0-546575743BB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EEE251C4-4B72-7141-8631-07E2117AD5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8C1571C6-3CE6-E1BE-4AA0-61D35057253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4F0C3FC-E6F0-537A-7EDF-9B65E9573B3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897B428-CE37-CD64-8181-76A3828B961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A6A49CD-7DDB-9BF0-C31E-D77FA8EA7C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5F43363-1C9E-696D-B319-3FE31F782AC7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7B58DAA-08F8-08DA-ACE4-3B19FA9E79E9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4242A67-B1D9-980D-CEA9-97485F6C57B4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8943CCCD-E057-01F1-4D09-C421BD9FBDF4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0CDA490-0796-6DE4-6337-DDC8CDA562EC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765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2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C1DD-A851-324D-572E-E323AC92C1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0579AA05-908F-A614-E06E-3BED5F8A19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596C33-B874-A524-2D0C-3677E4A52CE7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E198C3C-73B0-F450-5C08-6B35BA72C0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C44CF6F-D7A6-80C7-3D44-FF61C3B7C8F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85B6134-DBA2-B68A-A58C-0B638F914A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8822E55-C596-30FB-A222-7E3C29ED5F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675CD9C-5116-ECD9-E0A9-3324DE4029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28C94B4-03BC-8FD0-9FFA-DD8122FBC1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5929EE1-3913-EF6C-B341-271E3DB065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6E0306C-68EE-0C61-A43B-573A1DF0EF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0DC031EB-0A43-6770-C8E3-FA8E4628D0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1DB17A12-E04D-913F-0380-22EC451F12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D98C5-13A6-1FA1-F4F2-84B79CF674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BCAF381-B96D-884B-3AC3-9E7BA681B6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97C78D0F-A42F-A6F8-5A57-9E6043BA688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E83181E4-E19E-50A6-87AC-8652F2ADBC31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37F2EB1B-BE94-9571-FD3C-6E393C43B46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8B26567-F1F9-F865-FBF7-2BFD72393A4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3B0B7C5F-D325-F30F-0EB7-BFE792D00DB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E1B15C59-0C07-D939-6CF1-64B0E07E667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D020A396-3849-A061-662F-C6DD72B473CC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4AF7E39C-DEB5-FDAB-5C5D-E6649FEB574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53712-6FF1-E2D0-9184-671262A0ECBD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1D74F9F-5A67-FE35-E926-6D70225D0FD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3402956" y="2959435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5F536B-E6AF-1E29-7396-9C6DE804C1B3}"/>
              </a:ext>
            </a:extLst>
          </p:cNvPr>
          <p:cNvSpPr>
            <a:spLocks noGrp="1" noChangeAspect="1"/>
          </p:cNvSpPr>
          <p:nvPr>
            <p:ph type="body" sz="quarter" idx="45" hasCustomPrompt="1"/>
          </p:nvPr>
        </p:nvSpPr>
        <p:spPr>
          <a:xfrm>
            <a:off x="5666557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D3CAD51-B334-B858-4ECA-34742342BBB1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7933506" y="2955581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7B4346B-BA29-FB20-AACE-6204F3733315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10234678" y="2953569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+mn-lt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6444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0920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94783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315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6310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ckground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3709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7138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ckground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10729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447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719335-606D-0F86-29B5-922CE7D9C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FECDED-52C6-D216-D5EE-7F0E2BD38F2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3811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7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1458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76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E463681A-7284-AA0D-2030-0010C3A0F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C2AAD-18E5-7AC7-773C-F26D3DB295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57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E21B71-8BD2-0AA4-1524-CC174E371B3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85AD654-E8D5-A628-5572-8178C9A4AE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CB8756B-459E-4F36-6C1F-516D510E5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AC5F9FE-910D-53DE-7C76-EFC86373F9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7D1BA-1055-F399-1538-6A9C973CBD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B03C969-26B4-D63E-F00B-F19A54949B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Chart Placeholder 19">
            <a:extLst>
              <a:ext uri="{FF2B5EF4-FFF2-40B4-BE49-F238E27FC236}">
                <a16:creationId xmlns:a16="http://schemas.microsoft.com/office/drawing/2014/main" id="{DC9130E7-8482-D9D0-16F8-0957ABC24743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DA5C3647-A418-F95E-F737-56E787D7ED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4981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13F284D-5813-B032-0086-3AB95F0FFC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098BF1-62DD-C30D-60DC-D6BB0AC818A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C91FA42-2F47-F37D-1917-6A28D2DF8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366023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hart Placeholder 19">
            <a:extLst>
              <a:ext uri="{FF2B5EF4-FFF2-40B4-BE49-F238E27FC236}">
                <a16:creationId xmlns:a16="http://schemas.microsoft.com/office/drawing/2014/main" id="{64296EE7-7E71-8901-05A5-6EF0B68A2226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EA64C42-B1FB-632A-00E9-096CA903CA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16474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C9C1FC-B14E-713E-6E13-7A6B7C9295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16041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4C28414-FC68-88E1-1EEA-17FBD0413A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8572" y="876037"/>
            <a:ext cx="7693526" cy="9158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650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2D2328-69A6-405C-EF7B-981C564D2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1400" y="2174875"/>
            <a:ext cx="5613400" cy="218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091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A1BF2-A41B-EA9D-EDED-13C7B10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5" y="365125"/>
            <a:ext cx="105154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  <a:endParaRPr lang="en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AC2CD-0DD0-CDFF-6E53-7F855D1A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5" y="1825625"/>
            <a:ext cx="10515491" cy="196130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First level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Nineth level</a:t>
            </a:r>
            <a:endParaRPr lang="en-I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0BBE-3BC0-5B24-CFDD-003625F199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9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69082" indent="-269082" algn="l" defTabSz="4572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23069" indent="-173038" algn="l" defTabSz="457200" rtl="0" eaLnBrk="1" latinLnBrk="0" hangingPunct="1">
        <a:lnSpc>
          <a:spcPct val="10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indent="-1539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827088" indent="-1158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02708-FB56-3CCE-7D52-DA6C212B7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52">
            <a:extLst>
              <a:ext uri="{FF2B5EF4-FFF2-40B4-BE49-F238E27FC236}">
                <a16:creationId xmlns:a16="http://schemas.microsoft.com/office/drawing/2014/main" id="{9E51F362-3E4D-BBC0-1FD9-ADE086782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458" y="225643"/>
            <a:ext cx="11213083" cy="611465"/>
          </a:xfrm>
        </p:spPr>
        <p:txBody>
          <a:bodyPr/>
          <a:lstStyle/>
          <a:p>
            <a:r>
              <a:rPr lang="en-US" dirty="0"/>
              <a:t>Streck cfDNA compared with EDTA consecutive runs</a:t>
            </a:r>
            <a:endParaRPr lang="en-I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996611-9E67-3FD0-247A-1C25882205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|    </a:t>
            </a:r>
            <a:fld id="{298D9031-2DC4-6A42-8DBA-0D4123D26D12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A62D3919-A0ED-A358-DB69-7D9BF4A8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26" y="1815549"/>
            <a:ext cx="5852172" cy="4389129"/>
          </a:xfrm>
          <a:prstGeom prst="rect">
            <a:avLst/>
          </a:prstGeom>
        </p:spPr>
      </p:pic>
      <p:pic>
        <p:nvPicPr>
          <p:cNvPr id="15" name="Picture 14" descr="A graph of a line graph&#10;&#10;AI-generated content may be incorrect.">
            <a:extLst>
              <a:ext uri="{FF2B5EF4-FFF2-40B4-BE49-F238E27FC236}">
                <a16:creationId xmlns:a16="http://schemas.microsoft.com/office/drawing/2014/main" id="{7E2341E6-74DF-BD15-5C38-3170CDFABE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247"/>
          <a:stretch/>
        </p:blipFill>
        <p:spPr>
          <a:xfrm>
            <a:off x="0" y="837108"/>
            <a:ext cx="4725824" cy="438912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A2D580E-30B0-B8D9-AD67-BE64663E26F9}"/>
              </a:ext>
            </a:extLst>
          </p:cNvPr>
          <p:cNvSpPr/>
          <p:nvPr/>
        </p:nvSpPr>
        <p:spPr>
          <a:xfrm>
            <a:off x="5154235" y="3683237"/>
            <a:ext cx="555477" cy="4614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8" name="Picture 17" descr="A graph of a positive curve&#10;&#10;AI-generated content may be incorrect.">
            <a:extLst>
              <a:ext uri="{FF2B5EF4-FFF2-40B4-BE49-F238E27FC236}">
                <a16:creationId xmlns:a16="http://schemas.microsoft.com/office/drawing/2014/main" id="{11ABEF57-6552-41C5-940B-316324FC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76291"/>
            <a:ext cx="1869256" cy="1401942"/>
          </a:xfrm>
          <a:prstGeom prst="rect">
            <a:avLst/>
          </a:prstGeom>
        </p:spPr>
      </p:pic>
      <p:pic>
        <p:nvPicPr>
          <p:cNvPr id="20" name="Picture 19" descr="A graph with blue dots&#10;&#10;AI-generated content may be incorrect.">
            <a:extLst>
              <a:ext uri="{FF2B5EF4-FFF2-40B4-BE49-F238E27FC236}">
                <a16:creationId xmlns:a16="http://schemas.microsoft.com/office/drawing/2014/main" id="{248927DC-8307-E595-5B6E-C7A2AA133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593" y="4976291"/>
            <a:ext cx="1869256" cy="1401942"/>
          </a:xfrm>
          <a:prstGeom prst="rect">
            <a:avLst/>
          </a:prstGeom>
        </p:spPr>
      </p:pic>
      <p:pic>
        <p:nvPicPr>
          <p:cNvPr id="22" name="Picture 21" descr="A graph of a virus cell&#10;&#10;AI-generated content may be incorrect.">
            <a:extLst>
              <a:ext uri="{FF2B5EF4-FFF2-40B4-BE49-F238E27FC236}">
                <a16:creationId xmlns:a16="http://schemas.microsoft.com/office/drawing/2014/main" id="{3901236C-FD6B-3EA8-B676-95D6DF22C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6849" y="4976291"/>
            <a:ext cx="1869256" cy="14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264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ncoHost">
      <a:dk1>
        <a:srgbClr val="101820"/>
      </a:dk1>
      <a:lt1>
        <a:srgbClr val="FFFFFF"/>
      </a:lt1>
      <a:dk2>
        <a:srgbClr val="194479"/>
      </a:dk2>
      <a:lt2>
        <a:srgbClr val="4D4D4D"/>
      </a:lt2>
      <a:accent1>
        <a:srgbClr val="E85936"/>
      </a:accent1>
      <a:accent2>
        <a:srgbClr val="3053FC"/>
      </a:accent2>
      <a:accent3>
        <a:srgbClr val="57CEEA"/>
      </a:accent3>
      <a:accent4>
        <a:srgbClr val="F5F7FF"/>
      </a:accent4>
      <a:accent5>
        <a:srgbClr val="EBF7FF"/>
      </a:accent5>
      <a:accent6>
        <a:srgbClr val="DBDDEF"/>
      </a:accent6>
      <a:hlink>
        <a:srgbClr val="A1A5C0"/>
      </a:hlink>
      <a:folHlink>
        <a:srgbClr val="3053FC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coHost PPT Template_0424" id="{4FA039F3-109E-4529-8E13-F051C0E2C42C}" vid="{86525DE8-30E1-41DE-A91E-EA05E9618F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808532246A4F408FA18B65285B99FE" ma:contentTypeVersion="20" ma:contentTypeDescription="Create a new document." ma:contentTypeScope="" ma:versionID="8648aa17b55a30e19dc1f42701f818a3">
  <xsd:schema xmlns:xsd="http://www.w3.org/2001/XMLSchema" xmlns:xs="http://www.w3.org/2001/XMLSchema" xmlns:p="http://schemas.microsoft.com/office/2006/metadata/properties" xmlns:ns2="7540843a-a232-4063-912c-367249275f67" xmlns:ns3="124f404e-53eb-4ae5-a7f6-5c41857bb4db" targetNamespace="http://schemas.microsoft.com/office/2006/metadata/properties" ma:root="true" ma:fieldsID="6a0b03332e7b896a7233058d9708b97e" ns2:_="" ns3:_="">
    <xsd:import namespace="7540843a-a232-4063-912c-367249275f67"/>
    <xsd:import namespace="124f404e-53eb-4ae5-a7f6-5c41857bb4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Whocreateit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40843a-a232-4063-912c-367249275f6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9902327b-b7cb-4fd6-9d1e-3fbe9fcc4cb3}" ma:internalName="TaxCatchAll" ma:showField="CatchAllData" ma:web="7540843a-a232-4063-912c-367249275f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f404e-53eb-4ae5-a7f6-5c41857bb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b563e6b-6a18-468f-8284-fab691eee8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Whocreateit" ma:index="29" nillable="true" ma:displayName="Who create it" ma:format="Dropdown" ma:list="UserInfo" ma:SharePointGroup="0" ma:internalName="Whocreatei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540843a-a232-4063-912c-367249275f67">HXV3MQXXKA6E-418275069-1656648</_dlc_DocId>
    <_dlc_DocIdUrl xmlns="7540843a-a232-4063-912c-367249275f67">
      <Url>https://oncohost.sharepoint.com/sites/Shares/_layouts/15/DocIdRedir.aspx?ID=HXV3MQXXKA6E-418275069-1656648</Url>
      <Description>HXV3MQXXKA6E-418275069-1656648</Description>
    </_dlc_DocIdUrl>
    <TaxCatchAll xmlns="7540843a-a232-4063-912c-367249275f67" xsi:nil="true"/>
    <Whocreateit xmlns="124f404e-53eb-4ae5-a7f6-5c41857bb4db">
      <UserInfo>
        <DisplayName/>
        <AccountId xsi:nil="true"/>
        <AccountType/>
      </UserInfo>
    </Whocreateit>
    <lcf76f155ced4ddcb4097134ff3c332f xmlns="124f404e-53eb-4ae5-a7f6-5c41857bb4d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996855-CAD2-45F1-8B23-70CA24FD6E94}"/>
</file>

<file path=customXml/itemProps2.xml><?xml version="1.0" encoding="utf-8"?>
<ds:datastoreItem xmlns:ds="http://schemas.openxmlformats.org/officeDocument/2006/customXml" ds:itemID="{BE60D16D-8118-495E-8779-392407FA0DA8}"/>
</file>

<file path=customXml/itemProps3.xml><?xml version="1.0" encoding="utf-8"?>
<ds:datastoreItem xmlns:ds="http://schemas.openxmlformats.org/officeDocument/2006/customXml" ds:itemID="{8C2B8DFA-3A4A-4CE2-A84A-AD3ED29B1B39}"/>
</file>

<file path=customXml/itemProps4.xml><?xml version="1.0" encoding="utf-8"?>
<ds:datastoreItem xmlns:ds="http://schemas.openxmlformats.org/officeDocument/2006/customXml" ds:itemID="{59658796-E48E-4D27-AC2A-4DF87141B16E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Century Gothic</vt:lpstr>
      <vt:lpstr>Custom Design</vt:lpstr>
      <vt:lpstr>Streck cfDNA compared with EDTA consecutive runs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Ori Shemla</dc:creator>
  <cp:lastModifiedBy>Ori Shemla</cp:lastModifiedBy>
  <cp:revision>1</cp:revision>
  <dcterms:created xsi:type="dcterms:W3CDTF">2025-05-04T12:24:50Z</dcterms:created>
  <dcterms:modified xsi:type="dcterms:W3CDTF">2025-05-04T12:25:54Z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0x01010027808532246A4F408FA18B65285B99FE</vt:lpwstr>
  </property>
  <property fmtid="{D5CDD505-2E9C-101B-9397-08002B2CF9AE}" pid="3" name="_dlc_DocIdItemGuid">
    <vt:lpwstr>5b113a3e-d4ff-494a-8725-f0e9257e91dd</vt:lpwstr>
  </property>
  <property fmtid="{D5CDD505-2E9C-101B-9397-08002B2CF9AE}" pid="4" name="MediaServiceImageTags">
    <vt:lpwstr/>
  </property>
</Properties>
</file>